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E33F-EA9C-4E84-B389-AD77C3574B03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8674-12E0-4553-9FAB-6E27AEBF5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Résultat de recherche d'images pour &quot;DESSIN DE MAIN COULEUR  FACILE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0000" contrast="40000"/>
          </a:blip>
          <a:srcRect l="2762"/>
          <a:stretch>
            <a:fillRect/>
          </a:stretch>
        </p:blipFill>
        <p:spPr bwMode="auto">
          <a:xfrm rot="10800000">
            <a:off x="217040" y="-17161"/>
            <a:ext cx="8891464" cy="452628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58417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Projet  </a:t>
            </a:r>
            <a:r>
              <a:rPr lang="fr-FR" b="1" i="1" dirty="0" err="1" smtClean="0"/>
              <a:t>e.Twinning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Classe de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BAC GA </a:t>
            </a:r>
            <a:endParaRPr lang="fr-FR" b="1" dirty="0"/>
          </a:p>
        </p:txBody>
      </p:sp>
      <p:pic>
        <p:nvPicPr>
          <p:cNvPr id="1027" name="Picture 3" descr="F:\projet espagnol inegalites\photos projet\Image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projet espagnol inegalites\photos projet\IMG_6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6738">
            <a:off x="265123" y="2512106"/>
            <a:ext cx="3895981" cy="292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0" y="6237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Projet encadré par Mme LORENZ (Espagnol) et Mme BANNIER (Arts Appliqués)</a:t>
            </a:r>
            <a:endParaRPr lang="fr-FR" sz="20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3568" y="188640"/>
            <a:ext cx="7772400" cy="1296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LUTTER POUR L’EGALITE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/>
              <a:t>«  LUCHANDO POR LA IGUALIDAD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F:\projet espagnol inegalites\photos projet\Image-9.jpg"/>
          <p:cNvPicPr>
            <a:picLocks noChangeAspect="1" noChangeArrowheads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 bwMode="auto">
          <a:xfrm>
            <a:off x="3131840" y="1484784"/>
            <a:ext cx="2987824" cy="215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688" y="3789040"/>
            <a:ext cx="1659384" cy="24482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140968"/>
            <a:ext cx="1523717" cy="225229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6963">
            <a:off x="235189" y="1423688"/>
            <a:ext cx="1548037" cy="221921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365104"/>
            <a:ext cx="1357720" cy="19928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00872">
            <a:off x="323528" y="4437112"/>
            <a:ext cx="1300530" cy="189168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3570">
            <a:off x="7128085" y="1483750"/>
            <a:ext cx="1729521" cy="2531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3573016"/>
            <a:ext cx="1662119" cy="226181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699792" y="6372036"/>
            <a:ext cx="3600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FEMME = HOMME</a:t>
            </a:r>
            <a:endParaRPr lang="fr-FR" b="1" dirty="0"/>
          </a:p>
        </p:txBody>
      </p:sp>
    </p:spTree>
  </p:cSld>
  <p:clrMapOvr>
    <a:masterClrMapping/>
  </p:clrMapOvr>
  <p:transition spd="med" advClick="0" advTm="1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Résultat de recherche d'images pour &quot;DESSIN DE MAIN COULEUR  FACILE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0000" contrast="40000"/>
          </a:blip>
          <a:srcRect l="3549"/>
          <a:stretch>
            <a:fillRect/>
          </a:stretch>
        </p:blipFill>
        <p:spPr bwMode="auto">
          <a:xfrm rot="10800000">
            <a:off x="179512" y="-17161"/>
            <a:ext cx="8819456" cy="452628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L’arbre à messages</a:t>
            </a:r>
            <a:br>
              <a:rPr lang="fr-FR" dirty="0" smtClean="0"/>
            </a:br>
            <a:r>
              <a:rPr lang="fr-FR" b="1" dirty="0" smtClean="0"/>
              <a:t>EGALITE HOMMES /FEMMES</a:t>
            </a:r>
            <a:endParaRPr lang="fr-FR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39552" y="603527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Venez au CDI écrire un message !</a:t>
            </a:r>
          </a:p>
        </p:txBody>
      </p:sp>
      <p:pic>
        <p:nvPicPr>
          <p:cNvPr id="3075" name="Picture 3" descr="F:\projet espagnol inegalites\photos projet\IMG_6784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907704" y="1767154"/>
            <a:ext cx="5576168" cy="418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F:\projet espagnol inegalites\photos projet\Imag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1979712" cy="14847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7" name="Picture 5" descr="F:\projet espagnol inegalites\photos projet\Image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645">
            <a:off x="7105372" y="2126881"/>
            <a:ext cx="1673430" cy="12550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8" name="Picture 6" descr="F:\projet espagnol inegalites\photos projet\Image-6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rot="20719042">
            <a:off x="252062" y="3904662"/>
            <a:ext cx="1803664" cy="13527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9" name="Picture 7" descr="F:\projet espagnol inegalites\photos projet\Image-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933056"/>
            <a:ext cx="1763688" cy="13227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547664" y="5805264"/>
            <a:ext cx="62646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JOURNEE DES DROITS DE LA FEMME - 8 MARS 2020</a:t>
            </a:r>
            <a:endParaRPr lang="fr-FR" dirty="0"/>
          </a:p>
        </p:txBody>
      </p:sp>
    </p:spTree>
  </p:cSld>
  <p:clrMapOvr>
    <a:masterClrMapping/>
  </p:clrMapOvr>
  <p:transition spd="med" advClick="0" advTm="10000">
    <p:dissolv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</Words>
  <Application>Microsoft Office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Projet  e.Twinning Classe de 1ère BAC GA </vt:lpstr>
      <vt:lpstr>Diapositive 2</vt:lpstr>
      <vt:lpstr>L’arbre à messages EGALITE HOMMES /FEMMES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E.twinning</dc:title>
  <dc:creator>Nelly</dc:creator>
  <cp:lastModifiedBy>lretaill</cp:lastModifiedBy>
  <cp:revision>10</cp:revision>
  <dcterms:created xsi:type="dcterms:W3CDTF">2020-03-09T09:30:26Z</dcterms:created>
  <dcterms:modified xsi:type="dcterms:W3CDTF">2020-03-10T07:57:27Z</dcterms:modified>
</cp:coreProperties>
</file>